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21599525" cy="43200638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EE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8" d="100"/>
          <a:sy n="18" d="100"/>
        </p:scale>
        <p:origin x="186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7070108"/>
            <a:ext cx="18359596" cy="1504022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22690338"/>
            <a:ext cx="16199644" cy="10430151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63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2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2300034"/>
            <a:ext cx="4657398" cy="366105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2300034"/>
            <a:ext cx="13702199" cy="366105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36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86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10770172"/>
            <a:ext cx="18629590" cy="17970262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8910440"/>
            <a:ext cx="18629590" cy="9450136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12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1500170"/>
            <a:ext cx="9179798" cy="2741040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1500170"/>
            <a:ext cx="9179798" cy="2741040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53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300044"/>
            <a:ext cx="18629590" cy="835012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10590160"/>
            <a:ext cx="9137610" cy="5190073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5780233"/>
            <a:ext cx="9137610" cy="2321034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10590160"/>
            <a:ext cx="9182611" cy="5190073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5780233"/>
            <a:ext cx="9182611" cy="2321034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82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51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66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880042"/>
            <a:ext cx="6966409" cy="1008014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6220102"/>
            <a:ext cx="10934760" cy="30700453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12960191"/>
            <a:ext cx="6966409" cy="2401035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51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880042"/>
            <a:ext cx="6966409" cy="1008014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6220102"/>
            <a:ext cx="10934760" cy="30700453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12960191"/>
            <a:ext cx="6966409" cy="2401035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76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2300044"/>
            <a:ext cx="18629590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1500170"/>
            <a:ext cx="18629590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40040601"/>
            <a:ext cx="485989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EE9-583F-465C-8F3A-CEB7310E025E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40040601"/>
            <a:ext cx="485989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56" y="-311200"/>
            <a:ext cx="21599525" cy="43511838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6028894" y="1588"/>
            <a:ext cx="5570632" cy="431990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16200438" y="1588"/>
            <a:ext cx="10798175" cy="1837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66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TW" sz="6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sz="66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  <a:endParaRPr lang="en-US" altLang="zh-TW" sz="6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rsatools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</a:t>
            </a:r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steghide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mimikatz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powerspolit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NetworkMiner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 </a:t>
            </a: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Autospy</a:t>
            </a:r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Sleuthkit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</a:t>
            </a:r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</a:t>
            </a:r>
            <a:r>
              <a:rPr lang="en-US" altLang="zh-TW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TILITY</a:t>
            </a:r>
          </a:p>
          <a:p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₩℃₢⏛</a:t>
            </a:r>
            <a:r>
              <a:rPr lang="ja-JP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づ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angr</a:t>
            </a:r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6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z3</a:t>
            </a:r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LLVM</a:t>
            </a:r>
          </a:p>
          <a:p>
            <a:r>
              <a:rPr lang="en-US" altLang="zh-TW" sz="66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</a:t>
            </a:r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xortool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sqlmap</a:t>
            </a:r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radare</a:t>
            </a:r>
            <a:r>
              <a:rPr lang="en-US" altLang="zh-TW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57" name="矩形 56"/>
          <p:cNvSpPr/>
          <p:nvPr/>
        </p:nvSpPr>
        <p:spPr>
          <a:xfrm>
            <a:off x="137318" y="439541"/>
            <a:ext cx="15701734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r>
              <a:rPr lang="zh-TW" altLang="en-US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r>
              <a:rPr lang="en-US" altLang="zh-TW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TW" altLang="en-US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 震撼上市</a:t>
            </a:r>
            <a:endParaRPr lang="zh-TW" altLang="en-US" sz="13800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37318" y="3093485"/>
            <a:ext cx="1328600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高中職生資安札根計畫  教育部補助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899" y="18850101"/>
            <a:ext cx="3905207" cy="2438224"/>
          </a:xfrm>
          <a:prstGeom prst="rect">
            <a:avLst/>
          </a:prstGeom>
        </p:spPr>
      </p:pic>
      <p:sp>
        <p:nvSpPr>
          <p:cNvPr id="60" name="橢圓 59"/>
          <p:cNvSpPr/>
          <p:nvPr/>
        </p:nvSpPr>
        <p:spPr>
          <a:xfrm>
            <a:off x="491286" y="5574651"/>
            <a:ext cx="2036760" cy="19029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500" dirty="0" smtClean="0">
                <a:solidFill>
                  <a:schemeClr val="tx1"/>
                </a:solidFill>
              </a:rPr>
              <a:t>1</a:t>
            </a:r>
            <a:endParaRPr lang="zh-TW" altLang="en-US" sz="11500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717888" y="6031711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 smtClean="0">
                <a:solidFill>
                  <a:schemeClr val="bg1"/>
                </a:solidFill>
              </a:rPr>
              <a:t>體驗課程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00021" y="17785227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 smtClean="0">
                <a:solidFill>
                  <a:schemeClr val="bg1"/>
                </a:solidFill>
              </a:rPr>
              <a:t>進階</a:t>
            </a:r>
            <a:r>
              <a:rPr lang="zh-TW" altLang="en-US" sz="6600" dirty="0" smtClean="0">
                <a:solidFill>
                  <a:schemeClr val="bg1"/>
                </a:solidFill>
              </a:rPr>
              <a:t>課程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939841" y="28969569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 smtClean="0">
                <a:solidFill>
                  <a:schemeClr val="bg1"/>
                </a:solidFill>
              </a:rPr>
              <a:t>挑戰活動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491286" y="17387745"/>
            <a:ext cx="2036760" cy="19029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500" dirty="0" smtClean="0">
                <a:solidFill>
                  <a:schemeClr val="tx1"/>
                </a:solidFill>
              </a:rPr>
              <a:t>2</a:t>
            </a:r>
            <a:endParaRPr lang="zh-TW" altLang="en-US" sz="11500" dirty="0">
              <a:solidFill>
                <a:schemeClr val="tx1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491286" y="28572087"/>
            <a:ext cx="2036760" cy="19029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500" dirty="0" smtClean="0">
                <a:solidFill>
                  <a:schemeClr val="tx1"/>
                </a:solidFill>
              </a:rPr>
              <a:t>3</a:t>
            </a:r>
            <a:endParaRPr lang="zh-TW" altLang="en-US" sz="11500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305545" y="5371775"/>
            <a:ext cx="86485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 smtClean="0">
                <a:solidFill>
                  <a:schemeClr val="accent1"/>
                </a:solidFill>
              </a:rPr>
              <a:t>高中職學生資安體驗營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998792" y="17170672"/>
            <a:ext cx="78021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 smtClean="0">
                <a:solidFill>
                  <a:schemeClr val="accent1"/>
                </a:solidFill>
              </a:rPr>
              <a:t>資安實務攻防研習營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510049" y="28476128"/>
            <a:ext cx="78021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 smtClean="0">
                <a:solidFill>
                  <a:schemeClr val="accent1"/>
                </a:solidFill>
              </a:rPr>
              <a:t>資安初學者挑戰活動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080427" y="6479770"/>
            <a:ext cx="67724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>
                <a:solidFill>
                  <a:schemeClr val="accent1"/>
                </a:solidFill>
              </a:rPr>
              <a:t>Happy Hacking Day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341825" y="18185332"/>
            <a:ext cx="632044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>
                <a:solidFill>
                  <a:schemeClr val="accent1"/>
                </a:solidFill>
              </a:rPr>
              <a:t>Hacking Weekend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103907" y="29475263"/>
            <a:ext cx="439992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>
                <a:solidFill>
                  <a:schemeClr val="accent1"/>
                </a:solidFill>
              </a:rPr>
              <a:t>My First CTF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4"/>
          <a:srcRect t="34322" b="10804"/>
          <a:stretch/>
        </p:blipFill>
        <p:spPr>
          <a:xfrm>
            <a:off x="40904" y="8886756"/>
            <a:ext cx="15265948" cy="6939842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1134160" y="13443501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</a:t>
            </a:r>
            <a:r>
              <a:rPr lang="zh-TW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受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資安震撼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194485" y="13477654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保證實作完成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890729" y="14771952"/>
            <a:ext cx="78790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趣味十足比電動還好玩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163651" y="12322067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名師指導演練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84886" y="8721995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助教示範輔導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0131546" y="8996911"/>
            <a:ext cx="48093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全台走透透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708735" y="7583772"/>
            <a:ext cx="67233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高中職生專屬課程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1100" y="20154073"/>
            <a:ext cx="10215874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札實的資安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r>
              <a:rPr lang="zh-TW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TW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逆向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工程</a:t>
            </a:r>
            <a:r>
              <a:rPr lang="ja-JP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(RE)</a:t>
            </a:r>
          </a:p>
          <a:p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漏洞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挖掘與攻擊</a:t>
            </a:r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(PWN)</a:t>
            </a:r>
          </a:p>
          <a:p>
            <a:r>
              <a:rPr lang="en-US" altLang="zh-TW" sz="6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VWeb</a:t>
            </a:r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Hacking and </a:t>
            </a:r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Exploitation</a:t>
            </a:r>
            <a:endParaRPr lang="en-US" altLang="zh-TW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副標題 2"/>
          <p:cNvSpPr txBox="1">
            <a:spLocks/>
          </p:cNvSpPr>
          <p:nvPr/>
        </p:nvSpPr>
        <p:spPr>
          <a:xfrm>
            <a:off x="8827159" y="24938860"/>
            <a:ext cx="12579293" cy="15476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北</a:t>
            </a:r>
            <a:r>
              <a:rPr lang="en-US" altLang="zh-TW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台灣科技大學</a:t>
            </a:r>
            <a:endParaRPr lang="en-US" altLang="zh-TW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</a:t>
            </a:r>
            <a:r>
              <a:rPr lang="en-US" altLang="zh-TW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中興大學</a:t>
            </a:r>
            <a:endParaRPr lang="en-US" altLang="zh-TW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南</a:t>
            </a:r>
            <a:r>
              <a:rPr lang="en-US" altLang="zh-TW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崑山科技大學</a:t>
            </a:r>
            <a:endParaRPr lang="zh-TW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694513" y="23632448"/>
            <a:ext cx="90719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2017.7</a:t>
            </a:r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北中南舉辦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98418" y="31385940"/>
            <a:ext cx="726352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即將登場</a:t>
            </a:r>
            <a:endParaRPr lang="zh-TW" altLang="en-US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502992" y="33828100"/>
            <a:ext cx="726352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敬請期待</a:t>
            </a:r>
            <a:endParaRPr lang="zh-TW" altLang="en-US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221981" y="31435087"/>
            <a:ext cx="82253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107</a:t>
            </a:r>
            <a:r>
              <a:rPr lang="zh-TW" altLang="en-US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年</a:t>
            </a:r>
            <a:r>
              <a:rPr lang="en-US" altLang="zh-TW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2</a:t>
            </a:r>
            <a:r>
              <a:rPr lang="zh-TW" altLang="en-US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月</a:t>
            </a:r>
            <a:endParaRPr lang="zh-TW" altLang="en-US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8437" y="87780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即將登場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070276" y="87821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敬請期待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744356" y="877809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107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年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2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月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91" name="標題 1"/>
          <p:cNvSpPr txBox="1">
            <a:spLocks/>
          </p:cNvSpPr>
          <p:nvPr/>
        </p:nvSpPr>
        <p:spPr>
          <a:xfrm>
            <a:off x="2382258" y="35887957"/>
            <a:ext cx="11211853" cy="2786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15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My</a:t>
            </a:r>
            <a:r>
              <a:rPr lang="en-US" altLang="zh-TW" sz="199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First</a:t>
            </a:r>
            <a:r>
              <a:rPr lang="en-US" altLang="zh-TW" sz="96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CTF</a:t>
            </a:r>
            <a:endParaRPr lang="zh-TW" altLang="en-US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" name="副標題 2"/>
          <p:cNvSpPr txBox="1">
            <a:spLocks/>
          </p:cNvSpPr>
          <p:nvPr/>
        </p:nvSpPr>
        <p:spPr>
          <a:xfrm>
            <a:off x="491286" y="38250975"/>
            <a:ext cx="15709152" cy="142454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1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人生的</a:t>
            </a:r>
            <a:r>
              <a:rPr lang="zh-TW" altLang="en-US" sz="115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第</a:t>
            </a:r>
            <a:r>
              <a:rPr lang="zh-TW" altLang="en-US" sz="115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一</a:t>
            </a:r>
            <a:r>
              <a:rPr lang="zh-TW" altLang="en-US" sz="115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場</a:t>
            </a:r>
            <a:r>
              <a:rPr lang="zh-TW" altLang="en-US" sz="11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搶旗大賽</a:t>
            </a:r>
            <a:endParaRPr lang="zh-TW" altLang="en-US" sz="115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30738" y="40054457"/>
            <a:ext cx="127586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更多活動公告及報名 </a:t>
            </a:r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|</a:t>
            </a:r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 請加入我們的粉專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37318" y="42222316"/>
            <a:ext cx="18965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Powered by </a:t>
            </a:r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崑山科技大學</a:t>
            </a:r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中興大學</a:t>
            </a:r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宜蘭大學</a:t>
            </a:r>
            <a:endParaRPr lang="en-US" altLang="zh-TW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圖片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37" y="40855176"/>
            <a:ext cx="15869036" cy="114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599525" cy="43200638"/>
          </a:xfrm>
        </p:spPr>
      </p:pic>
      <p:sp>
        <p:nvSpPr>
          <p:cNvPr id="5" name="矩形 4"/>
          <p:cNvSpPr/>
          <p:nvPr/>
        </p:nvSpPr>
        <p:spPr>
          <a:xfrm>
            <a:off x="337" y="1587123"/>
            <a:ext cx="2159918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8000" b="1" dirty="0">
                <a:solidFill>
                  <a:schemeClr val="bg1"/>
                </a:solidFill>
              </a:rPr>
              <a:t>匯集國內業界與學界資安專家與參賽選手</a:t>
            </a:r>
            <a:endParaRPr lang="en-US" altLang="zh-TW" sz="8000" b="1" dirty="0">
              <a:solidFill>
                <a:schemeClr val="bg1"/>
              </a:solidFill>
            </a:endParaRPr>
          </a:p>
          <a:p>
            <a:pPr algn="ctr"/>
            <a:r>
              <a:rPr lang="zh-TW" altLang="en-US" sz="9600" b="1" dirty="0">
                <a:solidFill>
                  <a:schemeClr val="bg1"/>
                </a:solidFill>
              </a:rPr>
              <a:t>聯手打造</a:t>
            </a:r>
            <a:endParaRPr lang="en-US" altLang="zh-TW" sz="9600" b="1" dirty="0">
              <a:solidFill>
                <a:schemeClr val="bg1"/>
              </a:solidFill>
            </a:endParaRPr>
          </a:p>
          <a:p>
            <a:pPr algn="ctr"/>
            <a:r>
              <a:rPr lang="zh-TW" altLang="en-US" sz="9600" dirty="0">
                <a:solidFill>
                  <a:schemeClr val="bg1"/>
                </a:solidFill>
              </a:rPr>
              <a:t>台灣</a:t>
            </a:r>
            <a:r>
              <a:rPr lang="zh-TW" altLang="en-US" sz="9600" dirty="0">
                <a:solidFill>
                  <a:srgbClr val="FF0000"/>
                </a:solidFill>
              </a:rPr>
              <a:t>好</a:t>
            </a:r>
            <a:r>
              <a:rPr lang="zh-TW" altLang="en-US" sz="9600" dirty="0">
                <a:solidFill>
                  <a:schemeClr val="bg1"/>
                </a:solidFill>
              </a:rPr>
              <a:t>厲</a:t>
            </a:r>
            <a:r>
              <a:rPr lang="zh-TW" altLang="en-US" sz="9600" dirty="0">
                <a:solidFill>
                  <a:srgbClr val="FFFF00"/>
                </a:solidFill>
              </a:rPr>
              <a:t>駭 </a:t>
            </a:r>
            <a:r>
              <a:rPr lang="zh-TW" altLang="en-US" sz="9600" b="1" dirty="0">
                <a:solidFill>
                  <a:srgbClr val="FFFF00"/>
                </a:solidFill>
              </a:rPr>
              <a:t>高階</a:t>
            </a:r>
            <a:r>
              <a:rPr lang="zh-TW" altLang="en-US" sz="9600" b="1" dirty="0">
                <a:solidFill>
                  <a:schemeClr val="bg1"/>
                </a:solidFill>
              </a:rPr>
              <a:t>資安人才培訓平台</a:t>
            </a:r>
            <a:endParaRPr lang="en-US" altLang="zh-TW" sz="9600" b="1" dirty="0">
              <a:solidFill>
                <a:schemeClr val="bg1"/>
              </a:solidFill>
            </a:endParaRPr>
          </a:p>
          <a:p>
            <a:pPr algn="ctr"/>
            <a:r>
              <a:rPr lang="zh-TW" altLang="en-US" sz="6600" b="1" dirty="0">
                <a:solidFill>
                  <a:schemeClr val="bg1"/>
                </a:solidFill>
              </a:rPr>
              <a:t>實務導向指導  專家師徒傳承</a:t>
            </a:r>
            <a:endParaRPr lang="zh-TW" altLang="en-US" sz="6600" b="1" dirty="0"/>
          </a:p>
        </p:txBody>
      </p:sp>
      <p:sp>
        <p:nvSpPr>
          <p:cNvPr id="6" name="矩形 5"/>
          <p:cNvSpPr/>
          <p:nvPr/>
        </p:nvSpPr>
        <p:spPr>
          <a:xfrm>
            <a:off x="15923709" y="9999851"/>
            <a:ext cx="7474172" cy="1228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2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TW" sz="7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altLang="zh-TW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sz="72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  <a:endParaRPr lang="en-US" altLang="zh-TW" sz="72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</a:t>
            </a:r>
            <a:r>
              <a:rPr lang="en-US" altLang="zh-TW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</a:t>
            </a:r>
            <a:endParaRPr lang="en-US" altLang="zh-TW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</a:t>
            </a:r>
            <a:r>
              <a:rPr lang="en-US" altLang="zh-TW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sploit</a:t>
            </a:r>
            <a:endParaRPr lang="en-US" altLang="zh-TW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r>
              <a:rPr lang="en-US" altLang="zh-TW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spolit</a:t>
            </a:r>
            <a:endParaRPr lang="en-US" altLang="zh-TW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</a:t>
            </a:r>
            <a:r>
              <a:rPr lang="en-US" altLang="zh-TW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internals</a:t>
            </a:r>
            <a:endParaRPr lang="en-US" altLang="zh-TW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</a:t>
            </a: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AFL</a:t>
            </a: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OSS-Fuzz</a:t>
            </a:r>
          </a:p>
          <a:p>
            <a:r>
              <a:rPr lang="en-US" altLang="zh-TW" sz="7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</a:t>
            </a:r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</a:t>
            </a:r>
            <a:r>
              <a:rPr lang="en-US" altLang="zh-TW" sz="7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TILITY</a:t>
            </a:r>
          </a:p>
          <a:p>
            <a:r>
              <a:rPr lang="en-US" altLang="zh-TW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Rekall</a:t>
            </a:r>
            <a:endParaRPr lang="en-US" altLang="zh-TW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radare</a:t>
            </a:r>
            <a:r>
              <a:rPr lang="en-US" altLang="zh-TW" sz="7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7" name="矩形 6"/>
          <p:cNvSpPr/>
          <p:nvPr/>
        </p:nvSpPr>
        <p:spPr>
          <a:xfrm>
            <a:off x="107576" y="12941744"/>
            <a:ext cx="15509374" cy="377026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23900" dirty="0">
                <a:solidFill>
                  <a:schemeClr val="bg1"/>
                </a:solidFill>
              </a:rPr>
              <a:t>台灣</a:t>
            </a:r>
            <a:r>
              <a:rPr lang="zh-TW" altLang="en-US" sz="23900" dirty="0">
                <a:solidFill>
                  <a:srgbClr val="FF0000"/>
                </a:solidFill>
              </a:rPr>
              <a:t>好</a:t>
            </a:r>
            <a:r>
              <a:rPr lang="zh-TW" altLang="en-US" sz="23900" dirty="0">
                <a:solidFill>
                  <a:schemeClr val="bg1"/>
                </a:solidFill>
              </a:rPr>
              <a:t>厲</a:t>
            </a:r>
            <a:r>
              <a:rPr lang="zh-TW" altLang="en-US" sz="23900" dirty="0">
                <a:solidFill>
                  <a:srgbClr val="FFFF00"/>
                </a:solidFill>
              </a:rPr>
              <a:t>駭</a:t>
            </a:r>
            <a:endParaRPr lang="en-US" altLang="zh-TW" sz="23900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86864" y="17152873"/>
            <a:ext cx="7026830" cy="14465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zh-TW" altLang="en-US" sz="8800" dirty="0">
                <a:solidFill>
                  <a:schemeClr val="bg1"/>
                </a:solidFill>
              </a:rPr>
              <a:t>讓你更厲害</a:t>
            </a:r>
          </a:p>
        </p:txBody>
      </p:sp>
      <p:sp>
        <p:nvSpPr>
          <p:cNvPr id="9" name="矩形 8"/>
          <p:cNvSpPr/>
          <p:nvPr/>
        </p:nvSpPr>
        <p:spPr>
          <a:xfrm>
            <a:off x="997822" y="10384917"/>
            <a:ext cx="63401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9600" dirty="0">
                <a:solidFill>
                  <a:srgbClr val="FFFF00"/>
                </a:solidFill>
              </a:rPr>
              <a:t>教育部補助</a:t>
            </a:r>
            <a:endParaRPr lang="zh-TW" altLang="en-US" sz="96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27927" y="9753666"/>
            <a:ext cx="535915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9900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1" name="矩形 10"/>
          <p:cNvSpPr/>
          <p:nvPr/>
        </p:nvSpPr>
        <p:spPr>
          <a:xfrm>
            <a:off x="119301" y="23697012"/>
            <a:ext cx="1035411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zh-TW" altLang="en-US" sz="8800" dirty="0">
                <a:solidFill>
                  <a:schemeClr val="bg1"/>
                </a:solidFill>
              </a:rPr>
              <a:t>高階</a:t>
            </a:r>
            <a:r>
              <a:rPr lang="zh-TW" altLang="en-US" sz="8800" dirty="0">
                <a:solidFill>
                  <a:srgbClr val="FFFF00"/>
                </a:solidFill>
              </a:rPr>
              <a:t>資</a:t>
            </a:r>
            <a:r>
              <a:rPr lang="zh-TW" altLang="en-US" sz="8800" dirty="0">
                <a:solidFill>
                  <a:srgbClr val="00B0F0"/>
                </a:solidFill>
              </a:rPr>
              <a:t>安</a:t>
            </a:r>
            <a:r>
              <a:rPr lang="zh-TW" altLang="en-US" sz="8800" dirty="0">
                <a:solidFill>
                  <a:schemeClr val="bg1"/>
                </a:solidFill>
              </a:rPr>
              <a:t>實務培訓 </a:t>
            </a:r>
            <a:endParaRPr lang="zh-TW" altLang="en-US" sz="8800" dirty="0"/>
          </a:p>
        </p:txBody>
      </p:sp>
      <p:sp>
        <p:nvSpPr>
          <p:cNvPr id="12" name="矩形 11"/>
          <p:cNvSpPr/>
          <p:nvPr/>
        </p:nvSpPr>
        <p:spPr>
          <a:xfrm>
            <a:off x="1252945" y="25967678"/>
            <a:ext cx="8999258" cy="517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Penetration 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Malware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Docker-Harden Security</a:t>
            </a:r>
            <a:endParaRPr lang="zh-TW" altLang="en-US" sz="6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IOT Security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Fuzzing………………….</a:t>
            </a:r>
          </a:p>
        </p:txBody>
      </p:sp>
      <p:sp>
        <p:nvSpPr>
          <p:cNvPr id="13" name="矩形 12"/>
          <p:cNvSpPr/>
          <p:nvPr/>
        </p:nvSpPr>
        <p:spPr>
          <a:xfrm>
            <a:off x="11246976" y="23780989"/>
            <a:ext cx="100262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zh-TW" altLang="en-US" sz="8800" dirty="0">
                <a:solidFill>
                  <a:schemeClr val="bg1"/>
                </a:solidFill>
              </a:rPr>
              <a:t>高階</a:t>
            </a:r>
            <a:r>
              <a:rPr lang="en-US" altLang="zh-TW" sz="8800" dirty="0">
                <a:solidFill>
                  <a:schemeClr val="bg1"/>
                </a:solidFill>
              </a:rPr>
              <a:t>C</a:t>
            </a:r>
            <a:r>
              <a:rPr lang="en-US" altLang="zh-TW" sz="8800" dirty="0">
                <a:solidFill>
                  <a:srgbClr val="FFFF00"/>
                </a:solidFill>
              </a:rPr>
              <a:t>T</a:t>
            </a:r>
            <a:r>
              <a:rPr lang="en-US" altLang="zh-TW" sz="8800" dirty="0">
                <a:solidFill>
                  <a:srgbClr val="00B0F0"/>
                </a:solidFill>
              </a:rPr>
              <a:t>F</a:t>
            </a:r>
            <a:r>
              <a:rPr lang="en-US" altLang="zh-TW" sz="8800" dirty="0">
                <a:solidFill>
                  <a:schemeClr val="bg1"/>
                </a:solidFill>
              </a:rPr>
              <a:t> </a:t>
            </a:r>
            <a:r>
              <a:rPr lang="zh-TW" altLang="en-US" sz="8800" dirty="0">
                <a:solidFill>
                  <a:schemeClr val="bg1"/>
                </a:solidFill>
              </a:rPr>
              <a:t>訓練課程 </a:t>
            </a:r>
            <a:endParaRPr lang="zh-TW" altLang="en-US" sz="8800" dirty="0"/>
          </a:p>
        </p:txBody>
      </p:sp>
      <p:sp>
        <p:nvSpPr>
          <p:cNvPr id="14" name="矩形 13"/>
          <p:cNvSpPr/>
          <p:nvPr/>
        </p:nvSpPr>
        <p:spPr>
          <a:xfrm>
            <a:off x="12273767" y="26216575"/>
            <a:ext cx="9325758" cy="517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Advanced  exploitation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Reverse Engineering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Advanced Web Hacking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Memory Forensics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dirty="0">
                <a:solidFill>
                  <a:schemeClr val="bg1"/>
                </a:solidFill>
              </a:rPr>
              <a:t>Android Security…………..</a:t>
            </a:r>
          </a:p>
        </p:txBody>
      </p:sp>
      <p:sp>
        <p:nvSpPr>
          <p:cNvPr id="15" name="矩形 14"/>
          <p:cNvSpPr/>
          <p:nvPr/>
        </p:nvSpPr>
        <p:spPr>
          <a:xfrm>
            <a:off x="-1" y="32481118"/>
            <a:ext cx="21694601" cy="193899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0" dirty="0">
                <a:solidFill>
                  <a:srgbClr val="FFFF00"/>
                </a:solidFill>
              </a:rPr>
              <a:t>第二屆陪訓學員徵選活動  開鑼</a:t>
            </a:r>
            <a:r>
              <a:rPr lang="en-US" altLang="zh-TW" sz="12000" dirty="0">
                <a:solidFill>
                  <a:srgbClr val="FFFF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1403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292</Words>
  <Application>Microsoft Office PowerPoint</Application>
  <PresentationFormat>自訂</PresentationFormat>
  <Paragraphs>89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13" baseType="lpstr">
      <vt:lpstr>Meiryo</vt:lpstr>
      <vt:lpstr>Microsoft YaHei</vt:lpstr>
      <vt:lpstr>Segoe UI Black</vt:lpstr>
      <vt:lpstr>微軟正黑體 Light</vt:lpstr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asus</dc:creator>
  <cp:lastModifiedBy>asus</cp:lastModifiedBy>
  <cp:revision>4</cp:revision>
  <dcterms:created xsi:type="dcterms:W3CDTF">2017-06-26T08:20:59Z</dcterms:created>
  <dcterms:modified xsi:type="dcterms:W3CDTF">2017-06-26T08:48:46Z</dcterms:modified>
</cp:coreProperties>
</file>